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1"/>
  </p:notesMasterIdLst>
  <p:sldIdLst>
    <p:sldId id="256" r:id="rId2"/>
    <p:sldId id="257" r:id="rId3"/>
    <p:sldId id="268" r:id="rId4"/>
    <p:sldId id="298" r:id="rId5"/>
    <p:sldId id="299" r:id="rId6"/>
    <p:sldId id="300" r:id="rId7"/>
    <p:sldId id="301" r:id="rId8"/>
    <p:sldId id="302" r:id="rId9"/>
    <p:sldId id="286" r:id="rId10"/>
  </p:sldIdLst>
  <p:sldSz cx="9144000" cy="5143500" type="screen16x9"/>
  <p:notesSz cx="6858000" cy="9144000"/>
  <p:embeddedFontLst>
    <p:embeddedFont>
      <p:font typeface="Google Sans" panose="020B0600000101010101" charset="0"/>
      <p:regular r:id="rId12"/>
      <p:bold r:id="rId13"/>
      <p:italic r:id="rId14"/>
      <p:boldItalic r:id="rId15"/>
    </p:embeddedFont>
    <p:embeddedFont>
      <p:font typeface="Google Sans Medium" panose="020B0600000101010101" charset="0"/>
      <p:regular r:id="rId16"/>
      <p:bold r:id="rId17"/>
      <p:italic r:id="rId18"/>
      <p:boldItalic r:id="rId19"/>
    </p:embeddedFont>
    <p:embeddedFont>
      <p:font typeface="Roboto Mono Light" panose="00000009000000000000" pitchFamily="49" charset="0"/>
      <p:regular r:id="rId20"/>
      <p:bold r:id="rId21"/>
      <p:italic r:id="rId22"/>
      <p:boldItalic r:id="rId23"/>
    </p:embeddedFont>
    <p:embeddedFont>
      <p:font typeface="맑은 고딕 Semilight" panose="020B0502040204020203" pitchFamily="50" charset="-127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8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9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6" name="Google Shape;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plit Screen (partner logos)" userDrawn="1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" name="Google Shape;24;p5">
            <a:extLst>
              <a:ext uri="{FF2B5EF4-FFF2-40B4-BE49-F238E27FC236}">
                <a16:creationId xmlns:a16="http://schemas.microsoft.com/office/drawing/2014/main" id="{14DD1F9D-6D66-61CE-1A4F-E2FB1B8F43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51550" y="914400"/>
            <a:ext cx="2451099" cy="1898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6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5" r:id="rId10"/>
    <p:sldLayoutId id="21474836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맑은 고딕 Semilight" panose="020B0502040204020203" pitchFamily="50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7254594" cy="16389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실습 과제 </a:t>
            </a:r>
            <a:r>
              <a:rPr lang="en-US" altLang="ko-KR" sz="4400" dirty="0"/>
              <a:t>2-1</a:t>
            </a:r>
            <a:br>
              <a:rPr lang="en-US" altLang="ko-KR" sz="4400" dirty="0"/>
            </a:br>
            <a:r>
              <a:rPr lang="en-US" altLang="ko-KR" sz="4400" dirty="0"/>
              <a:t>HTTP, Wireshark </a:t>
            </a:r>
            <a:r>
              <a:rPr lang="ko-KR" altLang="en-US" sz="4400" dirty="0"/>
              <a:t>실습</a:t>
            </a:r>
            <a:endParaRPr sz="4400" dirty="0"/>
          </a:p>
        </p:txBody>
      </p:sp>
      <p:sp>
        <p:nvSpPr>
          <p:cNvPr id="2" name="Google Shape;91;p22">
            <a:extLst>
              <a:ext uri="{FF2B5EF4-FFF2-40B4-BE49-F238E27FC236}">
                <a16:creationId xmlns:a16="http://schemas.microsoft.com/office/drawing/2014/main" id="{67757C8A-96AB-29A7-629F-2C263FBF2691}"/>
              </a:ext>
            </a:extLst>
          </p:cNvPr>
          <p:cNvSpPr txBox="1">
            <a:spLocks/>
          </p:cNvSpPr>
          <p:nvPr/>
        </p:nvSpPr>
        <p:spPr>
          <a:xfrm>
            <a:off x="430400" y="3220572"/>
            <a:ext cx="5634224" cy="96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oogle Sans"/>
              <a:buNone/>
              <a:defRPr sz="4200" b="1" i="0" u="none" strike="noStrike" cap="none">
                <a:solidFill>
                  <a:schemeClr val="dk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altLang="ko-KR" sz="1800" dirty="0"/>
              <a:t>20204062 </a:t>
            </a:r>
            <a:r>
              <a:rPr lang="ko-KR" altLang="en-US" sz="1800" dirty="0"/>
              <a:t>이인규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9E49A-6091-9332-C812-3CA1283C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685" y="782861"/>
            <a:ext cx="7577418" cy="2915079"/>
          </a:xfrm>
        </p:spPr>
        <p:txBody>
          <a:bodyPr>
            <a:normAutofit/>
          </a:bodyPr>
          <a:lstStyle/>
          <a:p>
            <a:pPr algn="l"/>
            <a:r>
              <a:rPr lang="ko-KR" altLang="en-US" sz="2400" dirty="0"/>
              <a:t>과제 내용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096D1D-A618-21FD-894E-0C12ADC39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85" y="1883239"/>
            <a:ext cx="6568888" cy="230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7810A-3747-F2D7-9EF6-386170C5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Wireshark </a:t>
            </a:r>
            <a:r>
              <a:rPr lang="ko-KR" altLang="en-US" dirty="0"/>
              <a:t>패킷을 </a:t>
            </a:r>
            <a:r>
              <a:rPr lang="ko-KR" altLang="en-US" dirty="0" err="1"/>
              <a:t>캡쳐하고</a:t>
            </a:r>
            <a:r>
              <a:rPr lang="ko-KR" altLang="en-US" dirty="0"/>
              <a:t>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13B8A3-1D81-6CA7-32D1-AE0502520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89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555600"/>
            <a:ext cx="8415442" cy="755700"/>
          </a:xfrm>
        </p:spPr>
        <p:txBody>
          <a:bodyPr/>
          <a:lstStyle/>
          <a:p>
            <a:r>
              <a:rPr lang="ko-KR" altLang="en-US" dirty="0"/>
              <a:t>캡쳐에 사용할 홈페이지 </a:t>
            </a:r>
            <a:r>
              <a:rPr lang="en-US" altLang="ko-KR" dirty="0"/>
              <a:t>– 220.69.209.126:443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학과 집행부 자체 제작 홈페이지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415441" cy="317940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808ED31F-50D5-8BCE-4026-5BCFA030B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311299"/>
            <a:ext cx="7480872" cy="363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20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555600"/>
            <a:ext cx="8415442" cy="755700"/>
          </a:xfrm>
        </p:spPr>
        <p:txBody>
          <a:bodyPr/>
          <a:lstStyle/>
          <a:p>
            <a:r>
              <a:rPr lang="ko-KR" altLang="en-US" dirty="0"/>
              <a:t>접속 후 화면</a:t>
            </a:r>
          </a:p>
        </p:txBody>
      </p:sp>
      <p:pic>
        <p:nvPicPr>
          <p:cNvPr id="6" name="그림 5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4B207EB2-092E-AEC1-35E7-851A4BD85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311300"/>
            <a:ext cx="7023672" cy="38044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CC0E5E8-C893-99E9-CD71-DE0305BC6D05}"/>
              </a:ext>
            </a:extLst>
          </p:cNvPr>
          <p:cNvSpPr/>
          <p:nvPr/>
        </p:nvSpPr>
        <p:spPr>
          <a:xfrm>
            <a:off x="311699" y="1532965"/>
            <a:ext cx="743895" cy="1277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50041CA-E383-1F65-EFE4-B3C8B5AC4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669" y="697013"/>
            <a:ext cx="5395042" cy="61428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30B9CFF-A468-334C-E785-1DA835C487F1}"/>
              </a:ext>
            </a:extLst>
          </p:cNvPr>
          <p:cNvCxnSpPr/>
          <p:nvPr/>
        </p:nvCxnSpPr>
        <p:spPr>
          <a:xfrm flipV="1">
            <a:off x="1055594" y="1230406"/>
            <a:ext cx="2124075" cy="30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5C77431-08CF-C5D5-1C1E-FD35E2312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181" y="1445990"/>
            <a:ext cx="4962525" cy="4191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234341-0E3C-A549-955F-37C8D85D223A}"/>
              </a:ext>
            </a:extLst>
          </p:cNvPr>
          <p:cNvSpPr txBox="1"/>
          <p:nvPr/>
        </p:nvSpPr>
        <p:spPr>
          <a:xfrm>
            <a:off x="5342788" y="1999780"/>
            <a:ext cx="3576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성공적으로 접속 후 상태코드 </a:t>
            </a:r>
            <a:r>
              <a:rPr lang="en-US" altLang="ko-KR" dirty="0"/>
              <a:t>200 </a:t>
            </a:r>
            <a:r>
              <a:rPr lang="ko-KR" altLang="en-US" dirty="0"/>
              <a:t>반환한다</a:t>
            </a:r>
          </a:p>
        </p:txBody>
      </p:sp>
    </p:spTree>
    <p:extLst>
      <p:ext uri="{BB962C8B-B14F-4D97-AF65-F5344CB8AC3E}">
        <p14:creationId xmlns:p14="http://schemas.microsoft.com/office/powerpoint/2010/main" val="3345264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555600"/>
            <a:ext cx="8415442" cy="755700"/>
          </a:xfrm>
        </p:spPr>
        <p:txBody>
          <a:bodyPr/>
          <a:lstStyle/>
          <a:p>
            <a:r>
              <a:rPr lang="ko-KR" altLang="en-US" dirty="0"/>
              <a:t>사물함 사용 예약 페이지 진입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415441" cy="317940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D0ABB9F-6775-F581-0798-BB61C9E1E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389600"/>
            <a:ext cx="5708276" cy="25714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640C5E-4F09-E570-6E61-676553D2B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64" y="3035233"/>
            <a:ext cx="4791075" cy="962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A0AF3C-B689-7A3C-3045-A0AA3E25FD93}"/>
              </a:ext>
            </a:extLst>
          </p:cNvPr>
          <p:cNvSpPr txBox="1"/>
          <p:nvPr/>
        </p:nvSpPr>
        <p:spPr>
          <a:xfrm>
            <a:off x="5089712" y="2670866"/>
            <a:ext cx="1959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GET </a:t>
            </a:r>
            <a:r>
              <a:rPr lang="ko-KR" altLang="en-US" dirty="0"/>
              <a:t>방식을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F6FA03E-4014-5805-E3EE-77828A332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436" y="4039317"/>
            <a:ext cx="3362325" cy="409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15B3A2-FCC5-FC3C-E089-1B0F7B4F8A96}"/>
              </a:ext>
            </a:extLst>
          </p:cNvPr>
          <p:cNvSpPr txBox="1"/>
          <p:nvPr/>
        </p:nvSpPr>
        <p:spPr>
          <a:xfrm>
            <a:off x="4099357" y="4565214"/>
            <a:ext cx="3703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성공적으로 접근 후 </a:t>
            </a:r>
            <a:r>
              <a:rPr lang="en-US" altLang="ko-KR" dirty="0"/>
              <a:t>200 </a:t>
            </a:r>
            <a:r>
              <a:rPr lang="ko-KR" altLang="en-US" dirty="0"/>
              <a:t>상태 코드 반환한다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15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555600"/>
            <a:ext cx="8415442" cy="755700"/>
          </a:xfrm>
        </p:spPr>
        <p:txBody>
          <a:bodyPr/>
          <a:lstStyle/>
          <a:p>
            <a:r>
              <a:rPr lang="ko-KR" altLang="en-US" dirty="0"/>
              <a:t>사물함 사용 예약 페이지에서 예약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415441" cy="317940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D0ABB9F-6775-F581-0798-BB61C9E1E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389600"/>
            <a:ext cx="5708276" cy="2571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A0AF3C-B689-7A3C-3045-A0AA3E25FD93}"/>
              </a:ext>
            </a:extLst>
          </p:cNvPr>
          <p:cNvSpPr txBox="1"/>
          <p:nvPr/>
        </p:nvSpPr>
        <p:spPr>
          <a:xfrm>
            <a:off x="5156946" y="2899223"/>
            <a:ext cx="3076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 </a:t>
            </a:r>
            <a:r>
              <a:rPr lang="ko-KR" altLang="en-US" dirty="0" err="1"/>
              <a:t>진행시</a:t>
            </a:r>
            <a:r>
              <a:rPr lang="ko-KR" altLang="en-US" dirty="0"/>
              <a:t> </a:t>
            </a:r>
            <a:r>
              <a:rPr lang="en-US" altLang="ko-KR" dirty="0"/>
              <a:t>POST </a:t>
            </a:r>
            <a:r>
              <a:rPr lang="ko-KR" altLang="en-US" dirty="0"/>
              <a:t>방식을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702464-B755-1AB8-D22A-1943E8193384}"/>
              </a:ext>
            </a:extLst>
          </p:cNvPr>
          <p:cNvSpPr/>
          <p:nvPr/>
        </p:nvSpPr>
        <p:spPr>
          <a:xfrm>
            <a:off x="311699" y="3307977"/>
            <a:ext cx="380825" cy="1949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A74923-230A-923B-A5CB-0D8F49C4A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290" y="4349775"/>
            <a:ext cx="4895850" cy="238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23A5F0-9E14-F602-6A95-E63770E04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515" y="3401379"/>
            <a:ext cx="53816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2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2052-27B3-0353-FC4E-5F8A036F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555600"/>
            <a:ext cx="8415442" cy="755700"/>
          </a:xfrm>
        </p:spPr>
        <p:txBody>
          <a:bodyPr/>
          <a:lstStyle/>
          <a:p>
            <a:r>
              <a:rPr lang="ko-KR" altLang="en-US" dirty="0"/>
              <a:t>사물함 사용 예약 페이지에서 예약 실패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D8C46-5FE7-FB6B-6C8B-45D50188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415441" cy="317940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D0ABB9F-6775-F581-0798-BB61C9E1E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389600"/>
            <a:ext cx="5708276" cy="2571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A0AF3C-B689-7A3C-3045-A0AA3E25FD93}"/>
              </a:ext>
            </a:extLst>
          </p:cNvPr>
          <p:cNvSpPr txBox="1"/>
          <p:nvPr/>
        </p:nvSpPr>
        <p:spPr>
          <a:xfrm>
            <a:off x="5156946" y="2899223"/>
            <a:ext cx="3076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 </a:t>
            </a:r>
            <a:r>
              <a:rPr lang="ko-KR" altLang="en-US" dirty="0" err="1"/>
              <a:t>실패시</a:t>
            </a:r>
            <a:r>
              <a:rPr lang="ko-KR" altLang="en-US" dirty="0"/>
              <a:t> </a:t>
            </a:r>
            <a:r>
              <a:rPr lang="en-US" altLang="ko-KR" dirty="0"/>
              <a:t>POST </a:t>
            </a:r>
            <a:r>
              <a:rPr lang="ko-KR" altLang="en-US" dirty="0"/>
              <a:t>방식을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702464-B755-1AB8-D22A-1943E8193384}"/>
              </a:ext>
            </a:extLst>
          </p:cNvPr>
          <p:cNvSpPr/>
          <p:nvPr/>
        </p:nvSpPr>
        <p:spPr>
          <a:xfrm>
            <a:off x="311699" y="3307977"/>
            <a:ext cx="380825" cy="1949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23A5F0-9E14-F602-6A95-E63770E04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515" y="3401379"/>
            <a:ext cx="5381625" cy="981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B98CF9-6B41-4FA0-5828-D7D46C425A9C}"/>
              </a:ext>
            </a:extLst>
          </p:cNvPr>
          <p:cNvSpPr txBox="1"/>
          <p:nvPr/>
        </p:nvSpPr>
        <p:spPr>
          <a:xfrm>
            <a:off x="3831290" y="4716623"/>
            <a:ext cx="3722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상태 코드 </a:t>
            </a:r>
            <a:r>
              <a:rPr lang="en-US" altLang="ko-KR" dirty="0"/>
              <a:t>302(</a:t>
            </a:r>
            <a:r>
              <a:rPr lang="ko-KR" altLang="en-US" dirty="0"/>
              <a:t>일시 </a:t>
            </a:r>
            <a:r>
              <a:rPr lang="ko-KR" altLang="en-US" dirty="0" err="1"/>
              <a:t>리다이렉트</a:t>
            </a:r>
            <a:r>
              <a:rPr lang="en-US" altLang="ko-KR" dirty="0"/>
              <a:t>)</a:t>
            </a:r>
            <a:r>
              <a:rPr lang="ko-KR" altLang="en-US" dirty="0"/>
              <a:t>를 반환한다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104183-C0DA-EB75-D606-02F33078A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390" y="4167258"/>
            <a:ext cx="25717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24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BAA65-1B5A-875B-EB68-FEB63A4C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307446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93</Words>
  <Application>Microsoft Office PowerPoint</Application>
  <PresentationFormat>화면 슬라이드 쇼(16:9)</PresentationFormat>
  <Paragraphs>16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 Semilight</vt:lpstr>
      <vt:lpstr>Roboto Mono Light</vt:lpstr>
      <vt:lpstr>Google Sans</vt:lpstr>
      <vt:lpstr>Google Sans Medium</vt:lpstr>
      <vt:lpstr>Arial</vt:lpstr>
      <vt:lpstr>DevFest 2021</vt:lpstr>
      <vt:lpstr>실습 과제 2-1 HTTP, Wireshark 실습</vt:lpstr>
      <vt:lpstr>과제 내용  </vt:lpstr>
      <vt:lpstr>Wireshark 패킷을 캡쳐하고 분석</vt:lpstr>
      <vt:lpstr>캡쳐에 사용할 홈페이지 – 220.69.209.126:443 (학과 집행부 자체 제작 홈페이지)</vt:lpstr>
      <vt:lpstr>접속 후 화면</vt:lpstr>
      <vt:lpstr>사물함 사용 예약 페이지 진입</vt:lpstr>
      <vt:lpstr>사물함 사용 예약 페이지에서 예약 진행</vt:lpstr>
      <vt:lpstr>사물함 사용 예약 페이지에서 예약 실패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Onboarding Kit for New GDSC Leads 2023-24</dc:title>
  <dc:creator>In Gyu Lee</dc:creator>
  <cp:lastModifiedBy>In Gyu Lee</cp:lastModifiedBy>
  <cp:revision>166</cp:revision>
  <dcterms:modified xsi:type="dcterms:W3CDTF">2023-09-20T10:49:20Z</dcterms:modified>
</cp:coreProperties>
</file>